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38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85" d="100"/>
          <a:sy n="85" d="100"/>
        </p:scale>
        <p:origin x="30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E2C7-0645-4FDB-8C9E-F56638E91937}" type="datetimeFigureOut">
              <a:rPr lang="nb-NO" smtClean="0"/>
              <a:t>29.06.2025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A0BAE-445B-4C86-B49A-37EF0D784D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849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E2C7-0645-4FDB-8C9E-F56638E91937}" type="datetimeFigureOut">
              <a:rPr lang="nb-NO" smtClean="0"/>
              <a:t>29.06.2025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A0BAE-445B-4C86-B49A-37EF0D784D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28440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E2C7-0645-4FDB-8C9E-F56638E91937}" type="datetimeFigureOut">
              <a:rPr lang="nb-NO" smtClean="0"/>
              <a:t>29.06.2025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A0BAE-445B-4C86-B49A-37EF0D784D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003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E2C7-0645-4FDB-8C9E-F56638E91937}" type="datetimeFigureOut">
              <a:rPr lang="nb-NO" smtClean="0"/>
              <a:t>29.06.2025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A0BAE-445B-4C86-B49A-37EF0D784D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3259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E2C7-0645-4FDB-8C9E-F56638E91937}" type="datetimeFigureOut">
              <a:rPr lang="nb-NO" smtClean="0"/>
              <a:t>29.06.2025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A0BAE-445B-4C86-B49A-37EF0D784D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5854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E2C7-0645-4FDB-8C9E-F56638E91937}" type="datetimeFigureOut">
              <a:rPr lang="nb-NO" smtClean="0"/>
              <a:t>29.06.2025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A0BAE-445B-4C86-B49A-37EF0D784D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45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E2C7-0645-4FDB-8C9E-F56638E91937}" type="datetimeFigureOut">
              <a:rPr lang="nb-NO" smtClean="0"/>
              <a:t>29.06.2025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A0BAE-445B-4C86-B49A-37EF0D784D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8493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E2C7-0645-4FDB-8C9E-F56638E91937}" type="datetimeFigureOut">
              <a:rPr lang="nb-NO" smtClean="0"/>
              <a:t>29.06.2025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A0BAE-445B-4C86-B49A-37EF0D784D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698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E2C7-0645-4FDB-8C9E-F56638E91937}" type="datetimeFigureOut">
              <a:rPr lang="nb-NO" smtClean="0"/>
              <a:t>29.06.2025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A0BAE-445B-4C86-B49A-37EF0D784D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3302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E2C7-0645-4FDB-8C9E-F56638E91937}" type="datetimeFigureOut">
              <a:rPr lang="nb-NO" smtClean="0"/>
              <a:t>29.06.2025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A0BAE-445B-4C86-B49A-37EF0D784D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6064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E2C7-0645-4FDB-8C9E-F56638E91937}" type="datetimeFigureOut">
              <a:rPr lang="nb-NO" smtClean="0"/>
              <a:t>29.06.2025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A0BAE-445B-4C86-B49A-37EF0D784D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680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7E2C7-0645-4FDB-8C9E-F56638E91937}" type="datetimeFigureOut">
              <a:rPr lang="nb-NO" smtClean="0"/>
              <a:t>29.06.2025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A0BAE-445B-4C86-B49A-37EF0D784D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9784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IL logo - Haugesund Idrettslag | Haugesund Idrettslag">
            <a:extLst>
              <a:ext uri="{FF2B5EF4-FFF2-40B4-BE49-F238E27FC236}">
                <a16:creationId xmlns:a16="http://schemas.microsoft.com/office/drawing/2014/main" id="{F25D5076-4BF7-5CA6-3B46-D1497BAA3F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8" t="9871" r="2591" b="10184"/>
          <a:stretch/>
        </p:blipFill>
        <p:spPr bwMode="auto">
          <a:xfrm>
            <a:off x="5119263" y="183185"/>
            <a:ext cx="1607049" cy="1372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Bilde 18" descr="Et bilde som inneholder tekst&#10;&#10;Automatisk generert beskrivelse">
            <a:extLst>
              <a:ext uri="{FF2B5EF4-FFF2-40B4-BE49-F238E27FC236}">
                <a16:creationId xmlns:a16="http://schemas.microsoft.com/office/drawing/2014/main" id="{C6857988-E935-4E55-BBAC-0A7E90EC94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096" y="1947243"/>
            <a:ext cx="1348617" cy="656725"/>
          </a:xfrm>
          <a:prstGeom prst="rect">
            <a:avLst/>
          </a:prstGeom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4E553B40-F683-4BE1-8F64-27FDAB0BE918}"/>
              </a:ext>
            </a:extLst>
          </p:cNvPr>
          <p:cNvSpPr txBox="1"/>
          <p:nvPr/>
        </p:nvSpPr>
        <p:spPr>
          <a:xfrm>
            <a:off x="510840" y="2874425"/>
            <a:ext cx="6199158" cy="466461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rtl="0" fontAlgn="base">
              <a:lnSpc>
                <a:spcPct val="150000"/>
              </a:lnSpc>
            </a:pPr>
            <a:r>
              <a:rPr lang="nb-NO" sz="2000" dirty="0"/>
              <a:t>For alle barn født 2012–2018 (7–13 år)</a:t>
            </a:r>
            <a:br>
              <a:rPr lang="nb-NO" sz="2000" dirty="0"/>
            </a:br>
            <a:r>
              <a:rPr lang="nb-NO" sz="2000" dirty="0"/>
              <a:t>Tid: Kl. 10:00–14:00 (barnepass 09:00–15:00)</a:t>
            </a:r>
            <a:endParaRPr lang="nb-NO" sz="2000" b="0" i="0" u="none" strike="noStrike" dirty="0">
              <a:solidFill>
                <a:srgbClr val="203866"/>
              </a:solidFill>
              <a:effectLst/>
              <a:latin typeface="Aptos" panose="020B0004020202020204" pitchFamily="34" charset="0"/>
            </a:endParaRPr>
          </a:p>
          <a:p>
            <a:pPr rtl="0" fontAlgn="base">
              <a:lnSpc>
                <a:spcPct val="150000"/>
              </a:lnSpc>
            </a:pPr>
            <a:endParaRPr lang="nb-NO" sz="2000" b="0" i="0" u="none" strike="noStrike" dirty="0">
              <a:solidFill>
                <a:srgbClr val="203866"/>
              </a:solidFill>
              <a:effectLst/>
              <a:latin typeface="Aptos" panose="020B0004020202020204" pitchFamily="34" charset="0"/>
            </a:endParaRPr>
          </a:p>
          <a:p>
            <a:pPr rtl="0" fontAlgn="base">
              <a:lnSpc>
                <a:spcPct val="150000"/>
              </a:lnSpc>
            </a:pPr>
            <a:r>
              <a:rPr lang="nb-NO" sz="2000" dirty="0"/>
              <a:t>👉 Løp, hopp og kast – med masse lek og moro</a:t>
            </a:r>
            <a:br>
              <a:rPr lang="nb-NO" sz="2000" dirty="0"/>
            </a:br>
            <a:r>
              <a:rPr lang="nb-NO" sz="2000" dirty="0"/>
              <a:t>🎽 Gratis t-skjorte og </a:t>
            </a:r>
            <a:r>
              <a:rPr lang="nb-NO" sz="2000"/>
              <a:t>daglig frukt</a:t>
            </a:r>
            <a:br>
              <a:rPr lang="nb-NO" sz="2000" dirty="0"/>
            </a:br>
            <a:r>
              <a:rPr lang="nb-NO" sz="2000" dirty="0"/>
              <a:t>🥇 Stevnedag med premier og is på onsdag</a:t>
            </a:r>
            <a:endParaRPr lang="nb-NO" sz="2000" b="0" i="0" u="none" strike="noStrike" dirty="0">
              <a:solidFill>
                <a:srgbClr val="203866"/>
              </a:solidFill>
              <a:effectLst/>
              <a:latin typeface="Aptos" panose="020B0004020202020204" pitchFamily="34" charset="0"/>
            </a:endParaRPr>
          </a:p>
          <a:p>
            <a:pPr fontAlgn="base">
              <a:lnSpc>
                <a:spcPct val="150000"/>
              </a:lnSpc>
            </a:pPr>
            <a:endParaRPr lang="nb-NO" sz="2000" dirty="0">
              <a:solidFill>
                <a:srgbClr val="203866"/>
              </a:solidFill>
              <a:latin typeface="Aptos" panose="020B0004020202020204" pitchFamily="34" charset="0"/>
            </a:endParaRPr>
          </a:p>
          <a:p>
            <a:pPr fontAlgn="base">
              <a:lnSpc>
                <a:spcPct val="150000"/>
              </a:lnSpc>
            </a:pPr>
            <a:r>
              <a:rPr lang="nb-NO" sz="2000" dirty="0">
                <a:solidFill>
                  <a:srgbClr val="203866"/>
                </a:solidFill>
                <a:latin typeface="Aptos" panose="020B0004020202020204" pitchFamily="34" charset="0"/>
              </a:rPr>
              <a:t>Bli med på Haugesund Friidrettsstadion 🏃🏼</a:t>
            </a:r>
          </a:p>
          <a:p>
            <a:pPr fontAlgn="base">
              <a:lnSpc>
                <a:spcPct val="150000"/>
              </a:lnSpc>
            </a:pPr>
            <a:endParaRPr lang="nb-NO" sz="2000" dirty="0">
              <a:solidFill>
                <a:srgbClr val="203866"/>
              </a:solidFill>
              <a:latin typeface="Aptos" panose="020B0004020202020204" pitchFamily="34" charset="0"/>
            </a:endParaRPr>
          </a:p>
          <a:p>
            <a:pPr fontAlgn="base">
              <a:lnSpc>
                <a:spcPct val="150000"/>
              </a:lnSpc>
            </a:pPr>
            <a:r>
              <a:rPr lang="nb-NO" sz="2000" b="1" dirty="0">
                <a:solidFill>
                  <a:srgbClr val="203866"/>
                </a:solidFill>
                <a:latin typeface="Aptos"/>
              </a:rPr>
              <a:t>Skann QR</a:t>
            </a:r>
            <a:r>
              <a:rPr lang="nb-NO" sz="2000" b="1" dirty="0">
                <a:solidFill>
                  <a:srgbClr val="203866"/>
                </a:solidFill>
                <a:effectLst/>
                <a:latin typeface="Aptos"/>
              </a:rPr>
              <a:t> </a:t>
            </a:r>
            <a:r>
              <a:rPr lang="nb-NO" sz="2000" b="1" dirty="0">
                <a:solidFill>
                  <a:srgbClr val="203866"/>
                </a:solidFill>
                <a:latin typeface="Aptos"/>
              </a:rPr>
              <a:t>koden </a:t>
            </a:r>
            <a:r>
              <a:rPr lang="nb-NO" sz="2000" b="1" dirty="0">
                <a:solidFill>
                  <a:srgbClr val="203866"/>
                </a:solidFill>
                <a:effectLst/>
                <a:latin typeface="Aptos"/>
              </a:rPr>
              <a:t>for påmelding og mer info!</a:t>
            </a:r>
          </a:p>
        </p:txBody>
      </p:sp>
      <p:pic>
        <p:nvPicPr>
          <p:cNvPr id="17" name="Bilde 16">
            <a:extLst>
              <a:ext uri="{FF2B5EF4-FFF2-40B4-BE49-F238E27FC236}">
                <a16:creationId xmlns:a16="http://schemas.microsoft.com/office/drawing/2014/main" id="{C4964444-890B-477F-B370-2992D6E23E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56" y="299152"/>
            <a:ext cx="4318617" cy="2318284"/>
          </a:xfrm>
          <a:prstGeom prst="rect">
            <a:avLst/>
          </a:prstGeom>
        </p:spPr>
      </p:pic>
      <p:pic>
        <p:nvPicPr>
          <p:cNvPr id="21" name="Bilde 20" descr="Et bilde som inneholder tekst, utendørs, skilt, servise&#10;&#10;Automatisk generert beskrivelse">
            <a:extLst>
              <a:ext uri="{FF2B5EF4-FFF2-40B4-BE49-F238E27FC236}">
                <a16:creationId xmlns:a16="http://schemas.microsoft.com/office/drawing/2014/main" id="{DBB03623-7C3A-4B44-8663-BF72DFEA31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487" y="1038430"/>
            <a:ext cx="4482699" cy="1156227"/>
          </a:xfrm>
          <a:prstGeom prst="rect">
            <a:avLst/>
          </a:prstGeom>
        </p:spPr>
      </p:pic>
      <p:sp>
        <p:nvSpPr>
          <p:cNvPr id="22" name="TekstSylinder 21">
            <a:extLst>
              <a:ext uri="{FF2B5EF4-FFF2-40B4-BE49-F238E27FC236}">
                <a16:creationId xmlns:a16="http://schemas.microsoft.com/office/drawing/2014/main" id="{84A8C2BD-8CFC-4AFF-A3F1-EB5C8F439C6E}"/>
              </a:ext>
            </a:extLst>
          </p:cNvPr>
          <p:cNvSpPr txBox="1"/>
          <p:nvPr/>
        </p:nvSpPr>
        <p:spPr>
          <a:xfrm>
            <a:off x="4524373" y="3468093"/>
            <a:ext cx="1574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i="1" dirty="0"/>
          </a:p>
          <a:p>
            <a:endParaRPr lang="nb-NO" i="1" dirty="0"/>
          </a:p>
        </p:txBody>
      </p:sp>
      <p:pic>
        <p:nvPicPr>
          <p:cNvPr id="18" name="Picture 2" descr="Extra">
            <a:extLst>
              <a:ext uri="{FF2B5EF4-FFF2-40B4-BE49-F238E27FC236}">
                <a16:creationId xmlns:a16="http://schemas.microsoft.com/office/drawing/2014/main" id="{2A76E3A1-B90A-482E-8770-194A1216C0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82" y="8898571"/>
            <a:ext cx="1833917" cy="550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Et bilde som inneholder Grafikk, grafisk design, Font, tekst&#10;&#10;Automatisk generert beskrivelse">
            <a:extLst>
              <a:ext uri="{FF2B5EF4-FFF2-40B4-BE49-F238E27FC236}">
                <a16:creationId xmlns:a16="http://schemas.microsoft.com/office/drawing/2014/main" id="{25B6F833-3273-973C-7C0E-D7BF0C48F3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301" y="8019409"/>
            <a:ext cx="1658281" cy="621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Bilde 8" descr="Et bilde som inneholder tekst, Font, Grafikk, grafisk design&#10;&#10;Automatisk generert beskrivelse">
            <a:extLst>
              <a:ext uri="{FF2B5EF4-FFF2-40B4-BE49-F238E27FC236}">
                <a16:creationId xmlns:a16="http://schemas.microsoft.com/office/drawing/2014/main" id="{2D9553D3-96F9-74E3-9D9A-3D4CD56AE6E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962" y="8331734"/>
            <a:ext cx="1122913" cy="1117461"/>
          </a:xfrm>
          <a:prstGeom prst="rect">
            <a:avLst/>
          </a:prstGeom>
        </p:spPr>
      </p:pic>
      <p:pic>
        <p:nvPicPr>
          <p:cNvPr id="4" name="Bilde 3" descr="Et bilde som inneholder skjermbilde, Grafikk, tekst, design&#10;&#10;Automatisk generert beskrivelse">
            <a:extLst>
              <a:ext uri="{FF2B5EF4-FFF2-40B4-BE49-F238E27FC236}">
                <a16:creationId xmlns:a16="http://schemas.microsoft.com/office/drawing/2014/main" id="{0D79F5DF-CCA4-DC98-1D18-268123859A4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9350" y="7539035"/>
            <a:ext cx="2082919" cy="2082919"/>
          </a:xfrm>
          <a:prstGeom prst="rect">
            <a:avLst/>
          </a:prstGeom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3E3357DD-2FA0-F786-DC99-9A10863DA6E8}"/>
              </a:ext>
            </a:extLst>
          </p:cNvPr>
          <p:cNvSpPr txBox="1"/>
          <p:nvPr/>
        </p:nvSpPr>
        <p:spPr>
          <a:xfrm>
            <a:off x="3859214" y="2182212"/>
            <a:ext cx="2217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Chalkboard" panose="03050602040202020205" pitchFamily="66" charset="77"/>
                <a:ea typeface="STXingkai" panose="02010800040101010101" pitchFamily="2" charset="-122"/>
                <a:cs typeface="Ayuthaya" pitchFamily="2" charset="-34"/>
              </a:rPr>
              <a:t>11.–13. august 2025</a:t>
            </a:r>
          </a:p>
        </p:txBody>
      </p:sp>
    </p:spTree>
    <p:extLst>
      <p:ext uri="{BB962C8B-B14F-4D97-AF65-F5344CB8AC3E}">
        <p14:creationId xmlns:p14="http://schemas.microsoft.com/office/powerpoint/2010/main" val="426895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CABCA5E58D2A0419B33FE6E84FFE207" ma:contentTypeVersion="22" ma:contentTypeDescription="Opprett et nytt dokument." ma:contentTypeScope="" ma:versionID="718d5d9c42c9b5410fea3d2ce362bdd9">
  <xsd:schema xmlns:xsd="http://www.w3.org/2001/XMLSchema" xmlns:xs="http://www.w3.org/2001/XMLSchema" xmlns:p="http://schemas.microsoft.com/office/2006/metadata/properties" xmlns:ns2="1f93ebe0-95c3-4156-8f16-3c71dea2ef82" xmlns:ns3="f8cfeb9f-6cb9-49b0-a94d-6c7e9975c83a" xmlns:ns4="9e538389-cabc-4d4e-918a-8beb7ac0ecaa" targetNamespace="http://schemas.microsoft.com/office/2006/metadata/properties" ma:root="true" ma:fieldsID="ffe8269a7235e95eb42c15912f510e12" ns2:_="" ns3:_="" ns4:_="">
    <xsd:import namespace="1f93ebe0-95c3-4156-8f16-3c71dea2ef82"/>
    <xsd:import namespace="f8cfeb9f-6cb9-49b0-a94d-6c7e9975c83a"/>
    <xsd:import namespace="9e538389-cabc-4d4e-918a-8beb7ac0ec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rknad" minOccurs="0"/>
                <xsd:element ref="ns2:wgek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2:Kommenta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93ebe0-95c3-4156-8f16-3c71dea2ef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rknad" ma:index="20" nillable="true" ma:displayName="merknad" ma:description="Bruk/gjør endringer i denne!" ma:format="Dropdown" ma:internalName="merknad">
      <xsd:simpleType>
        <xsd:restriction base="dms:Text">
          <xsd:maxLength value="255"/>
        </xsd:restriction>
      </xsd:simpleType>
    </xsd:element>
    <xsd:element name="wgek" ma:index="21" nillable="true" ma:displayName="Tall" ma:internalName="wgek">
      <xsd:simpleType>
        <xsd:restriction base="dms:Number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Bildemerkelapper" ma:readOnly="false" ma:fieldId="{5cf76f15-5ced-4ddc-b409-7134ff3c332f}" ma:taxonomyMulti="true" ma:sspId="7c35df68-1123-4a3a-b80a-3e4e7d44f2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Kommentar" ma:index="28" nillable="true" ma:displayName="Kommentar " ma:format="Dropdown" ma:internalName="Kommentar">
      <xsd:simpleType>
        <xsd:union memberTypes="dms:Text">
          <xsd:simpleType>
            <xsd:restriction base="dms:Choice">
              <xsd:enumeration value="Styrevedtak"/>
              <xsd:enumeration value="Høstmøtet 2020"/>
              <xsd:enumeration value="Høstmøtet 2021"/>
              <xsd:enumeration value="Arbeidsgruppe 2020"/>
              <xsd:enumeration value="Arbeidsgruppe 2024"/>
            </xsd:restriction>
          </xsd:simpleType>
        </xsd:union>
      </xsd:simpleType>
    </xsd:element>
    <xsd:element name="MediaServiceBillingMetadata" ma:index="29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cfeb9f-6cb9-49b0-a94d-6c7e9975c83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538389-cabc-4d4e-918a-8beb7ac0ecaa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847541b1-cc05-48a1-b3fa-836ae2b041eb}" ma:internalName="TaxCatchAll" ma:showField="CatchAllData" ma:web="f8cfeb9f-6cb9-49b0-a94d-6c7e9975c8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rknad xmlns="1f93ebe0-95c3-4156-8f16-3c71dea2ef82" xsi:nil="true"/>
    <wgek xmlns="1f93ebe0-95c3-4156-8f16-3c71dea2ef82" xsi:nil="true"/>
    <lcf76f155ced4ddcb4097134ff3c332f xmlns="1f93ebe0-95c3-4156-8f16-3c71dea2ef82">
      <Terms xmlns="http://schemas.microsoft.com/office/infopath/2007/PartnerControls"/>
    </lcf76f155ced4ddcb4097134ff3c332f>
    <TaxCatchAll xmlns="9e538389-cabc-4d4e-918a-8beb7ac0ecaa" xsi:nil="true"/>
    <Kommentar xmlns="1f93ebe0-95c3-4156-8f16-3c71dea2ef82" xsi:nil="true"/>
  </documentManagement>
</p:properties>
</file>

<file path=customXml/itemProps1.xml><?xml version="1.0" encoding="utf-8"?>
<ds:datastoreItem xmlns:ds="http://schemas.openxmlformats.org/officeDocument/2006/customXml" ds:itemID="{F8279D92-009B-4C58-BBAA-88D60611EE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93ebe0-95c3-4156-8f16-3c71dea2ef82"/>
    <ds:schemaRef ds:uri="f8cfeb9f-6cb9-49b0-a94d-6c7e9975c83a"/>
    <ds:schemaRef ds:uri="9e538389-cabc-4d4e-918a-8beb7ac0ec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30F1BC6-73FE-49FF-A833-2B78F4B31E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B5E87F-C94E-4EF4-B7D8-00C53F07CEE6}">
  <ds:schemaRefs>
    <ds:schemaRef ds:uri="http://www.w3.org/XML/1998/namespace"/>
    <ds:schemaRef ds:uri="http://schemas.openxmlformats.org/package/2006/metadata/core-properties"/>
    <ds:schemaRef ds:uri="f8cfeb9f-6cb9-49b0-a94d-6c7e9975c83a"/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1f93ebe0-95c3-4156-8f16-3c71dea2ef82"/>
    <ds:schemaRef ds:uri="http://schemas.microsoft.com/office/2006/metadata/properties"/>
    <ds:schemaRef ds:uri="9e538389-cabc-4d4e-918a-8beb7ac0eca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10411</TotalTime>
  <Words>68</Words>
  <Application>Microsoft Macintosh PowerPoint</Application>
  <PresentationFormat>A4 (210 x 297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Chalkboard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Baarlid, Linn</dc:creator>
  <cp:lastModifiedBy>Nathalie Ommundsen Johnsen</cp:lastModifiedBy>
  <cp:revision>29</cp:revision>
  <dcterms:created xsi:type="dcterms:W3CDTF">2021-01-19T12:13:55Z</dcterms:created>
  <dcterms:modified xsi:type="dcterms:W3CDTF">2025-06-29T20:10:23Z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0x0101005CABCA5E58D2A0419B33FE6E84FFE207</vt:lpwstr>
  </property>
  <property fmtid="{D5CDD505-2E9C-101B-9397-08002B2CF9AE}" pid="3" name="MediaServiceImageTags">
    <vt:lpwstr/>
  </property>
</Properties>
</file>